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5" r:id="rId7"/>
    <p:sldId id="262" r:id="rId8"/>
    <p:sldId id="261" r:id="rId9"/>
    <p:sldId id="263" r:id="rId10"/>
    <p:sldId id="264" r:id="rId11"/>
    <p:sldId id="260" r:id="rId12"/>
    <p:sldId id="258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4D615-7813-BC6E-438F-7BB8EC950FBF}" v="63" dt="2022-01-27T16:37:01.013"/>
    <p1510:client id="{A7F2DC09-3ED4-4895-8407-614B936D6DE5}" v="103" dt="2022-01-27T03:30:52.423"/>
    <p1510:client id="{CCFBA1BF-D8C6-70E1-97F0-C3E155543B20}" v="266" dt="2022-01-27T02:27:49.849"/>
    <p1510:client id="{F789CD61-8EE0-4846-B3EE-E520CF625482}" v="198" dt="2022-01-27T20:06:41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Planificación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74-4A8D-9971-20BC67496B7F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74-4A8D-9971-20BC67496B7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74-4A8D-9971-20BC67496B7F}"/>
              </c:ext>
            </c:extLst>
          </c:dPt>
          <c:cat>
            <c:strRef>
              <c:f>Hoja1!$A$2:$A$4</c:f>
              <c:strCache>
                <c:ptCount val="3"/>
                <c:pt idx="0">
                  <c:v>Prediseño</c:v>
                </c:pt>
                <c:pt idx="1">
                  <c:v>Desarrollo,  documentacion, pruebas y rediseño</c:v>
                </c:pt>
                <c:pt idx="2">
                  <c:v>Ajustes y despliegue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B-42F3-A1E6-6CE1A654E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5DFF0-97A7-4A8D-805F-B708ADB30D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73BB69E-57FA-4433-B35E-1B3598208E12}">
      <dgm:prSet/>
      <dgm:spPr/>
      <dgm:t>
        <a:bodyPr/>
        <a:lstStyle/>
        <a:p>
          <a:r>
            <a:rPr lang="es-VE"/>
            <a:t>El “SCRUM master” también formara parte del desarrollo.</a:t>
          </a:r>
          <a:endParaRPr lang="es-CO"/>
        </a:p>
      </dgm:t>
    </dgm:pt>
    <dgm:pt modelId="{FAACC17B-C23E-45BC-9276-A0ACE315E4BD}" type="parTrans" cxnId="{56B94556-6858-4F71-8870-027CFE675B2E}">
      <dgm:prSet/>
      <dgm:spPr/>
      <dgm:t>
        <a:bodyPr/>
        <a:lstStyle/>
        <a:p>
          <a:endParaRPr lang="es-CO"/>
        </a:p>
      </dgm:t>
    </dgm:pt>
    <dgm:pt modelId="{C48828DB-D034-4FC1-9583-2DD0F9DC985E}" type="sibTrans" cxnId="{56B94556-6858-4F71-8870-027CFE675B2E}">
      <dgm:prSet/>
      <dgm:spPr/>
      <dgm:t>
        <a:bodyPr/>
        <a:lstStyle/>
        <a:p>
          <a:endParaRPr lang="es-CO"/>
        </a:p>
      </dgm:t>
    </dgm:pt>
    <dgm:pt modelId="{70E7231D-63BE-4708-A326-6DEE70AC2F74}">
      <dgm:prSet/>
      <dgm:spPr/>
      <dgm:t>
        <a:bodyPr/>
        <a:lstStyle/>
        <a:p>
          <a:r>
            <a:rPr lang="es-VE" dirty="0"/>
            <a:t>Siguiendo el cronograma de entregables presentado en el documento del planteamiento.</a:t>
          </a:r>
          <a:endParaRPr lang="es-CO" dirty="0"/>
        </a:p>
      </dgm:t>
    </dgm:pt>
    <dgm:pt modelId="{A31B1746-964A-4E69-90F2-2BFD1535BB23}" type="parTrans" cxnId="{AEB06C4A-41CA-4A94-8F70-A75D5FD2CC17}">
      <dgm:prSet/>
      <dgm:spPr/>
      <dgm:t>
        <a:bodyPr/>
        <a:lstStyle/>
        <a:p>
          <a:endParaRPr lang="es-CO"/>
        </a:p>
      </dgm:t>
    </dgm:pt>
    <dgm:pt modelId="{B615D2D5-5517-4B61-AB18-03DE0A773F4F}" type="sibTrans" cxnId="{AEB06C4A-41CA-4A94-8F70-A75D5FD2CC17}">
      <dgm:prSet/>
      <dgm:spPr/>
      <dgm:t>
        <a:bodyPr/>
        <a:lstStyle/>
        <a:p>
          <a:endParaRPr lang="es-CO"/>
        </a:p>
      </dgm:t>
    </dgm:pt>
    <dgm:pt modelId="{B53A83A5-EAB4-4648-8D53-38CB2CD13D15}" type="pres">
      <dgm:prSet presAssocID="{BDC5DFF0-97A7-4A8D-805F-B708ADB30D03}" presName="linear" presStyleCnt="0">
        <dgm:presLayoutVars>
          <dgm:animLvl val="lvl"/>
          <dgm:resizeHandles val="exact"/>
        </dgm:presLayoutVars>
      </dgm:prSet>
      <dgm:spPr/>
    </dgm:pt>
    <dgm:pt modelId="{8593ACE5-0BC0-44BB-B56B-F9FABE5F3616}" type="pres">
      <dgm:prSet presAssocID="{F73BB69E-57FA-4433-B35E-1B3598208E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4CEB63-345E-44B3-B8ED-7258FCD35C4E}" type="pres">
      <dgm:prSet presAssocID="{C48828DB-D034-4FC1-9583-2DD0F9DC985E}" presName="spacer" presStyleCnt="0"/>
      <dgm:spPr/>
    </dgm:pt>
    <dgm:pt modelId="{1C98AC40-F061-4D66-9BFC-081A5089DAE8}" type="pres">
      <dgm:prSet presAssocID="{70E7231D-63BE-4708-A326-6DEE70AC2F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32D55E-E258-4510-B605-4A3D07EF9280}" type="presOf" srcId="{70E7231D-63BE-4708-A326-6DEE70AC2F74}" destId="{1C98AC40-F061-4D66-9BFC-081A5089DAE8}" srcOrd="0" destOrd="0" presId="urn:microsoft.com/office/officeart/2005/8/layout/vList2"/>
    <dgm:cxn modelId="{AEB06C4A-41CA-4A94-8F70-A75D5FD2CC17}" srcId="{BDC5DFF0-97A7-4A8D-805F-B708ADB30D03}" destId="{70E7231D-63BE-4708-A326-6DEE70AC2F74}" srcOrd="1" destOrd="0" parTransId="{A31B1746-964A-4E69-90F2-2BFD1535BB23}" sibTransId="{B615D2D5-5517-4B61-AB18-03DE0A773F4F}"/>
    <dgm:cxn modelId="{56B94556-6858-4F71-8870-027CFE675B2E}" srcId="{BDC5DFF0-97A7-4A8D-805F-B708ADB30D03}" destId="{F73BB69E-57FA-4433-B35E-1B3598208E12}" srcOrd="0" destOrd="0" parTransId="{FAACC17B-C23E-45BC-9276-A0ACE315E4BD}" sibTransId="{C48828DB-D034-4FC1-9583-2DD0F9DC985E}"/>
    <dgm:cxn modelId="{549C215A-7028-4F36-8BA4-71D7693F68C3}" type="presOf" srcId="{BDC5DFF0-97A7-4A8D-805F-B708ADB30D03}" destId="{B53A83A5-EAB4-4648-8D53-38CB2CD13D15}" srcOrd="0" destOrd="0" presId="urn:microsoft.com/office/officeart/2005/8/layout/vList2"/>
    <dgm:cxn modelId="{DCD8E07F-AA00-412D-BD63-DCBF4A350244}" type="presOf" srcId="{F73BB69E-57FA-4433-B35E-1B3598208E12}" destId="{8593ACE5-0BC0-44BB-B56B-F9FABE5F3616}" srcOrd="0" destOrd="0" presId="urn:microsoft.com/office/officeart/2005/8/layout/vList2"/>
    <dgm:cxn modelId="{43561ED0-757A-4021-BA20-4ECA8A623B3B}" type="presParOf" srcId="{B53A83A5-EAB4-4648-8D53-38CB2CD13D15}" destId="{8593ACE5-0BC0-44BB-B56B-F9FABE5F3616}" srcOrd="0" destOrd="0" presId="urn:microsoft.com/office/officeart/2005/8/layout/vList2"/>
    <dgm:cxn modelId="{0466AD4B-594D-4AC8-8E46-A9B3CF962D77}" type="presParOf" srcId="{B53A83A5-EAB4-4648-8D53-38CB2CD13D15}" destId="{DE4CEB63-345E-44B3-B8ED-7258FCD35C4E}" srcOrd="1" destOrd="0" presId="urn:microsoft.com/office/officeart/2005/8/layout/vList2"/>
    <dgm:cxn modelId="{6B147E47-3319-4775-B396-076269295800}" type="presParOf" srcId="{B53A83A5-EAB4-4648-8D53-38CB2CD13D15}" destId="{1C98AC40-F061-4D66-9BFC-081A5089DA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3ACE5-0BC0-44BB-B56B-F9FABE5F3616}">
      <dsp:nvSpPr>
        <dsp:cNvPr id="0" name=""/>
        <dsp:cNvSpPr/>
      </dsp:nvSpPr>
      <dsp:spPr>
        <a:xfrm>
          <a:off x="0" y="5268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/>
            <a:t>El “SCRUM master” también formara parte del desarrollo.</a:t>
          </a:r>
          <a:endParaRPr lang="es-CO" sz="4000" kern="1200"/>
        </a:p>
      </dsp:txBody>
      <dsp:txXfrm>
        <a:off x="77676" y="604545"/>
        <a:ext cx="10360248" cy="1435848"/>
      </dsp:txXfrm>
    </dsp:sp>
    <dsp:sp modelId="{1C98AC40-F061-4D66-9BFC-081A5089DAE8}">
      <dsp:nvSpPr>
        <dsp:cNvPr id="0" name=""/>
        <dsp:cNvSpPr/>
      </dsp:nvSpPr>
      <dsp:spPr>
        <a:xfrm>
          <a:off x="0" y="22332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 dirty="0"/>
            <a:t>Siguiendo el cronograma de entregables presentado en el documento del planteamiento.</a:t>
          </a:r>
          <a:endParaRPr lang="es-CO" sz="4000" kern="1200" dirty="0"/>
        </a:p>
      </dsp:txBody>
      <dsp:txXfrm>
        <a:off x="77676" y="2310945"/>
        <a:ext cx="10360248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63956-3673-FB4D-8624-F71AA73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ED004-6C42-0343-A6D8-A0710FFC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3367DF-FDFE-7542-A8E3-A8753009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01B95-1EFD-734C-B22E-CAEA6CA0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1DB22-5673-DE4D-B0B5-53A97752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B931E-A878-8A4E-AC52-9A3EF80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27/01/2022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-159142" y="4172211"/>
            <a:ext cx="649727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800" dirty="0">
                <a:solidFill>
                  <a:srgbClr val="FFFFFF"/>
                </a:solidFill>
                <a:ea typeface="+mn-lt"/>
                <a:cs typeface="+mn-lt"/>
              </a:rPr>
              <a:t>PROPUESTA DEL PROYECTO INTEGRADOR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19E988-4A48-CA49-8C84-303D15A1667B}"/>
              </a:ext>
            </a:extLst>
          </p:cNvPr>
          <p:cNvSpPr txBox="1"/>
          <p:nvPr/>
        </p:nvSpPr>
        <p:spPr>
          <a:xfrm>
            <a:off x="1580518" y="5673255"/>
            <a:ext cx="3021031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Miguel Mateo Mendoza Rojas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Andrés David Bonilla Higuera</a:t>
            </a:r>
          </a:p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Jean Pierre Parra Suarez</a:t>
            </a:r>
          </a:p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Antonio Jose Donis Hung</a:t>
            </a:r>
            <a:endParaRPr lang="es-CO" dirty="0">
              <a:solidFill>
                <a:schemeClr val="bg1"/>
              </a:solidFill>
              <a:cs typeface="Calibri" panose="020F0502020204030204"/>
            </a:endParaRPr>
          </a:p>
          <a:p>
            <a:endParaRPr lang="es-CO" sz="3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314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Situación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D4C37-1980-904F-A568-8215280A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9072"/>
            <a:ext cx="6162207" cy="339253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CO" sz="3200" dirty="0">
                <a:cs typeface="Calibri"/>
              </a:rPr>
              <a:t>En el área metropolitana se busca mejorar las ventas y servicio al cliente por lo que se necesitan empresas de automotriz, como lo es el caso de tipo matriz que ofrecerá servicio de venta a concesionarios y público en general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D2653F-C69E-4527-831C-E3CE52DC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05" y="2452878"/>
            <a:ext cx="4050691" cy="24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BCF5E-C458-42FF-836F-52F4527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87" y="1441938"/>
            <a:ext cx="1127435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¿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Cómo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por medio de la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ingeniería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de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sistemas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e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informática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podemos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resolver las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necesidades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planteadas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por la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empresa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automotriz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en-US" sz="460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matriz</a:t>
            </a: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?</a:t>
            </a:r>
            <a:endParaRPr lang="en-US" sz="4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1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47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Objetivos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92C2B-BE1A-8A41-9764-267EC295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90" y="2006600"/>
            <a:ext cx="10104620" cy="331600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CO" sz="3200" b="1" dirty="0"/>
              <a:t>Objetivo general: </a:t>
            </a:r>
            <a:r>
              <a:rPr lang="es-ES" sz="3200" dirty="0"/>
              <a:t>Desarrollar una aplicación para un fabricante de automóviles o matriz, mediante el uso de tecnologías web siguiendo las especificaciones de red solicitas, para resolver las necesidades de la empresa matriz y facilitar algunas funciones de las otras empresas del consorcio. 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43984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47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Objetivos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92C2B-BE1A-8A41-9764-267EC295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1788227"/>
            <a:ext cx="11817246" cy="41628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CO" sz="3200" b="1" dirty="0"/>
              <a:t>Objetivos específicos:</a:t>
            </a:r>
            <a:r>
              <a:rPr lang="es-ES" sz="3200" dirty="0"/>
              <a:t> </a:t>
            </a:r>
          </a:p>
          <a:p>
            <a:r>
              <a:rPr lang="es-ES" dirty="0"/>
              <a:t>Diseñar la arquitectura del sistema la cual servirá de base durante el desarrollo y despliegue de los servicios solicitados por la empresa automotriz matriz. </a:t>
            </a:r>
          </a:p>
          <a:p>
            <a:r>
              <a:rPr lang="es-ES" dirty="0"/>
              <a:t>Documentar durante todo el desarrollo del proyecto, los detalles técnicos y cambios aplicados sobre la arquitectura del sistema planteado. </a:t>
            </a:r>
          </a:p>
          <a:p>
            <a:r>
              <a:rPr lang="es-ES" dirty="0"/>
              <a:t>Desarrollar las aplicaciones web utilizadas siguiendo la especificación ideada durante las etapas de diseño y documentación. </a:t>
            </a:r>
          </a:p>
          <a:p>
            <a:r>
              <a:rPr lang="es-ES" dirty="0"/>
              <a:t>Desplegar los productos resultantes siguiendo las pautas solicitadas por el contratista.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442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739E2-7457-4033-9387-99627E04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Metodología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56A9F-D086-4EE1-8E9D-5DC159624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4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688F-FA1B-4149-ACAE-5DAF2AD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es-CO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0AC4E54-0E57-49AE-BCEB-84234754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2019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31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59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Planificación</a:t>
            </a:r>
            <a:endParaRPr lang="es-CO" b="1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90A2ED7-25D1-473D-873C-55AD87BBB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3067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722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46C9D62736064CAEB9DF08F4FB17AE" ma:contentTypeVersion="2" ma:contentTypeDescription="Crear nuevo documento." ma:contentTypeScope="" ma:versionID="4cb45506dcad7bd7d627e135b05bb85c">
  <xsd:schema xmlns:xsd="http://www.w3.org/2001/XMLSchema" xmlns:xs="http://www.w3.org/2001/XMLSchema" xmlns:p="http://schemas.microsoft.com/office/2006/metadata/properties" xmlns:ns2="793d7424-fb80-432d-89bb-3905aaa9e223" targetNamespace="http://schemas.microsoft.com/office/2006/metadata/properties" ma:root="true" ma:fieldsID="adc39797b35705a51842930f484676c3" ns2:_="">
    <xsd:import namespace="793d7424-fb80-432d-89bb-3905aaa9e2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d7424-fb80-432d-89bb-3905aaa9e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D15184-D444-4D74-8F8E-7581FB408B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699C54-B66C-435D-A470-D809B6FC0066}">
  <ds:schemaRefs>
    <ds:schemaRef ds:uri="793d7424-fb80-432d-89bb-3905aaa9e2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D929C7-A6F0-4212-A4C8-000A68EE5685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793d7424-fb80-432d-89bb-3905aaa9e22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241</Words>
  <Application>Microsoft Office PowerPoint</Application>
  <PresentationFormat>Panorámica</PresentationFormat>
  <Paragraphs>22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Montserrat Medium</vt:lpstr>
      <vt:lpstr>Tema de Office</vt:lpstr>
      <vt:lpstr>Presentación de PowerPoint</vt:lpstr>
      <vt:lpstr>Situación problema</vt:lpstr>
      <vt:lpstr>¿Cómo por medio de la ingeniería de sistemas e informática, podemos resolver las necesidades planteadas por la empresa automotriz matriz?</vt:lpstr>
      <vt:lpstr>Objetivos</vt:lpstr>
      <vt:lpstr>Objetivos</vt:lpstr>
      <vt:lpstr>Metodología</vt:lpstr>
      <vt:lpstr>SCRUM</vt:lpstr>
      <vt:lpstr>Planificación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Antonio Jose Donis Hung</cp:lastModifiedBy>
  <cp:revision>79</cp:revision>
  <dcterms:created xsi:type="dcterms:W3CDTF">2022-01-13T19:44:52Z</dcterms:created>
  <dcterms:modified xsi:type="dcterms:W3CDTF">2022-01-27T20:10:46Z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0x0101001B46C9D62736064CAEB9DF08F4FB17AE</vt:lpwstr>
  </property>
</Properties>
</file>